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668" r:id="rId5"/>
    <p:sldId id="2311" r:id="rId6"/>
    <p:sldId id="2424" r:id="rId7"/>
    <p:sldId id="2425" r:id="rId8"/>
    <p:sldId id="2426" r:id="rId9"/>
    <p:sldId id="2427" r:id="rId10"/>
    <p:sldId id="1142" r:id="rId11"/>
    <p:sldId id="1243" r:id="rId12"/>
    <p:sldId id="2224" r:id="rId13"/>
    <p:sldId id="1192" r:id="rId14"/>
    <p:sldId id="1264" r:id="rId15"/>
    <p:sldId id="514" r:id="rId16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29/08/22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 </a:t>
            </a:r>
            <a:r>
              <a:rPr lang="es-MX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un dispositivo electrónico que detecta y responde a algún tipo de entrada del entorno físico y convierte estas señales de salida en una pantalla legible para humanos.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91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 </a:t>
            </a:r>
            <a:r>
              <a:rPr lang="es-MX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un dispositivo electrónico que detecta y responde a algún tipo de entrada del entorno físico y convierte estas señales de salida en una pantalla legible para humanos.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73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99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70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68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5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12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37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dirty="0">
              <a:solidFill>
                <a:schemeClr val="tx1"/>
              </a:solidFill>
              <a:latin typeface="+mn-lt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17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9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Modelo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C4</a:t>
            </a: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Agosto 2022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401559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Diagrama de Componentes</a:t>
            </a:r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9F1E3D-E3BC-804B-812D-1C653F6E7B2F}"/>
              </a:ext>
            </a:extLst>
          </p:cNvPr>
          <p:cNvSpPr/>
          <p:nvPr/>
        </p:nvSpPr>
        <p:spPr>
          <a:xfrm>
            <a:off x="5075000" y="648866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Fuente: C4model.com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DDFAE4-8484-CBA9-1210-F4E0E865A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>
          <a:xfrm>
            <a:off x="0" y="549178"/>
            <a:ext cx="9144000" cy="59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Diagrama de Código</a:t>
            </a:r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9F1E3D-E3BC-804B-812D-1C653F6E7B2F}"/>
              </a:ext>
            </a:extLst>
          </p:cNvPr>
          <p:cNvSpPr/>
          <p:nvPr/>
        </p:nvSpPr>
        <p:spPr>
          <a:xfrm>
            <a:off x="49110" y="5597949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Fuente: </a:t>
            </a:r>
          </a:p>
          <a:p>
            <a:r>
              <a:rPr lang="es-MX" dirty="0"/>
              <a:t>C4model.com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C6F1C5-A95A-CA37-E42D-31D0A2321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3542" r="9344" b="4588"/>
          <a:stretch/>
        </p:blipFill>
        <p:spPr>
          <a:xfrm>
            <a:off x="1657243" y="936885"/>
            <a:ext cx="7486757" cy="59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Introdución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C4 es un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modelo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visualiza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Arquitectura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Software</a:t>
            </a:r>
          </a:p>
          <a:p>
            <a:pPr algn="just"/>
            <a:endParaRPr lang="en-US" sz="3200" dirty="0">
              <a:solidFill>
                <a:srgbClr val="92D05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Fue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desarrollado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Simon Brown.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nombre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viene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4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componentes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principales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Contexto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Contenedor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Componentes</a:t>
            </a:r>
            <a:endParaRPr lang="en-US" sz="3200" dirty="0">
              <a:solidFill>
                <a:schemeClr val="accent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Código</a:t>
            </a:r>
            <a:endParaRPr lang="es-ES" sz="3200" dirty="0">
              <a:solidFill>
                <a:srgbClr val="00B05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8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Problema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Aunque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existen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muchas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herramientas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modelar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software y visualizer y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especificar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arquitecturas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estos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tienen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coninuidad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del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todo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La idea de C4 es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hacer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Mapas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Código”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de forma similar a lo que se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hace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aplicación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más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donde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hacer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acercamiento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(zoom In)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se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puede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visualizar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major forma</a:t>
            </a:r>
          </a:p>
        </p:txBody>
      </p:sp>
    </p:spTree>
    <p:extLst>
      <p:ext uri="{BB962C8B-B14F-4D97-AF65-F5344CB8AC3E}">
        <p14:creationId xmlns:p14="http://schemas.microsoft.com/office/powerpoint/2010/main" val="90489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Características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abstacción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(abstraction-first) es la clave de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todo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Se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cuenta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con 5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elementos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principales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Personas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Sistemas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Software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Contenedores</a:t>
            </a:r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Componentes</a:t>
            </a:r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Relaciones</a:t>
            </a:r>
            <a:endParaRPr lang="en-US" sz="3200" dirty="0">
              <a:solidFill>
                <a:srgbClr val="FFC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1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Características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Cuenta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diagramas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principals (C4) y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auxiliares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solidFill>
                <a:srgbClr val="92D05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Diagrama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paisaje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del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sistema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Diagrama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Dinámicos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parecido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diagrama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Comunicaciones y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secuencia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UML)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Diagrma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Despliegue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parecido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diagrama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Despliegue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UML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pero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más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énfasis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nodos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infraestructura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11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Características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notación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es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muy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simple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equivalencia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con UML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 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concepto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Contenedor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debe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confundirse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del 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todo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containners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como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docker</a:t>
            </a:r>
          </a:p>
          <a:p>
            <a:pPr algn="just"/>
            <a:endParaRPr lang="en-US" sz="3200" dirty="0">
              <a:solidFill>
                <a:srgbClr val="FFC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manejo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“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componentes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también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causa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ruido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57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Notación Básica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20CB4C-F2E3-4F42-A9D0-65641F7B2C65}"/>
              </a:ext>
            </a:extLst>
          </p:cNvPr>
          <p:cNvSpPr txBox="1"/>
          <p:nvPr/>
        </p:nvSpPr>
        <p:spPr>
          <a:xfrm>
            <a:off x="6328519" y="640524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C4model.com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6B1D4E-20F8-9FC6-9822-8D9D67292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Diagrama de Contexto</a:t>
            </a:r>
            <a:endParaRPr lang="es-ES_tradnl" dirty="0"/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D70AEEB6-3B33-A04C-BDC5-7B1531583B17}"/>
              </a:ext>
            </a:extLst>
          </p:cNvPr>
          <p:cNvSpPr/>
          <p:nvPr/>
        </p:nvSpPr>
        <p:spPr>
          <a:xfrm>
            <a:off x="119849" y="633094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dirty="0"/>
              <a:t>Fuente: C4model.com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76B2DC-315C-36F4-F29B-132C7259F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23770" b="9705"/>
          <a:stretch/>
        </p:blipFill>
        <p:spPr>
          <a:xfrm>
            <a:off x="3702571" y="783676"/>
            <a:ext cx="4931764" cy="58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-22506"/>
            <a:ext cx="9144000" cy="783676"/>
          </a:xfrm>
        </p:spPr>
        <p:txBody>
          <a:bodyPr/>
          <a:lstStyle/>
          <a:p>
            <a:r>
              <a:rPr lang="es-ES_tradnl" dirty="0"/>
              <a:t>Diagramas de Contenedores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1EABDAE-6AF9-3560-C5D3-35622888FD23}"/>
              </a:ext>
            </a:extLst>
          </p:cNvPr>
          <p:cNvSpPr/>
          <p:nvPr/>
        </p:nvSpPr>
        <p:spPr>
          <a:xfrm>
            <a:off x="3344741" y="648866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dirty="0"/>
              <a:t>Fuente: C4model.com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F5EF39-AA97-4949-7E29-22C077568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9"/>
          <a:stretch/>
        </p:blipFill>
        <p:spPr>
          <a:xfrm>
            <a:off x="0" y="519197"/>
            <a:ext cx="9144000" cy="59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56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B44A7D004DE043AE5C722122458609" ma:contentTypeVersion="0" ma:contentTypeDescription="Crear nuevo documento." ma:contentTypeScope="" ma:versionID="67165aaf359e9dce3cf1fb88f51323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d52eee179b4b7cb1aba1caaea387c4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4B9624-DD10-44FD-89F6-74740DB5F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19790</TotalTime>
  <Words>342</Words>
  <Application>Microsoft Macintosh PowerPoint</Application>
  <PresentationFormat>Presentación en pantalla (4:3)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Verdana</vt:lpstr>
      <vt:lpstr>Wingdings</vt:lpstr>
      <vt:lpstr>Office Theme</vt:lpstr>
      <vt:lpstr>Presentación de PowerPoint</vt:lpstr>
      <vt:lpstr>Introdución</vt:lpstr>
      <vt:lpstr>Problema</vt:lpstr>
      <vt:lpstr>Características</vt:lpstr>
      <vt:lpstr>Características</vt:lpstr>
      <vt:lpstr>Características</vt:lpstr>
      <vt:lpstr>Notación Básica</vt:lpstr>
      <vt:lpstr>Diagrama de Contexto</vt:lpstr>
      <vt:lpstr>Diagramas de Contenedores</vt:lpstr>
      <vt:lpstr>Diagrama de Componentes</vt:lpstr>
      <vt:lpstr>Diagrama de Código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2818</cp:revision>
  <cp:lastPrinted>2017-12-05T14:11:13Z</cp:lastPrinted>
  <dcterms:modified xsi:type="dcterms:W3CDTF">2022-08-29T12:03:51Z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0x01010027B44A7D004DE043AE5C722122458609</vt:lpwstr>
  </property>
</Properties>
</file>