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668" r:id="rId5"/>
    <p:sldId id="2557" r:id="rId6"/>
    <p:sldId id="2559" r:id="rId7"/>
    <p:sldId id="2560" r:id="rId8"/>
    <p:sldId id="2558" r:id="rId9"/>
    <p:sldId id="2539" r:id="rId10"/>
    <p:sldId id="2529" r:id="rId11"/>
    <p:sldId id="2556" r:id="rId12"/>
    <p:sldId id="2561" r:id="rId13"/>
    <p:sldId id="514" r:id="rId14"/>
  </p:sldIdLst>
  <p:sldSz cx="9144000" cy="6858000" type="screen4x3"/>
  <p:notesSz cx="7772400" cy="100584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7"/>
    <p:restoredTop sz="92925"/>
  </p:normalViewPr>
  <p:slideViewPr>
    <p:cSldViewPr snapToGrid="0" snapToObjects="1">
      <p:cViewPr varScale="1">
        <p:scale>
          <a:sx n="119" d="100"/>
          <a:sy n="119" d="100"/>
        </p:scale>
        <p:origin x="7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0" d="100"/>
          <a:sy n="90" d="100"/>
        </p:scale>
        <p:origin x="25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C9F6084-19EA-9B47-B6EF-E1B91794D2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7E6E1EA-E9C1-844F-A659-01582AAB3D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31BCC-1062-0043-9FD3-D3087026EBE1}" type="datetimeFigureOut">
              <a:rPr lang="es-MX" smtClean="0"/>
              <a:t>19/08/24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1C4DDAD-5A68-0042-92DC-4A9B664B2E4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D7D3E45-36AF-414B-87F5-CB8CEA9E3C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68EDF-6B0A-3C41-BB9D-C70FADD808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9911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spc="-1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spc="-1">
                <a:latin typeface="Times New Roman"/>
              </a:rPr>
              <a:t>&lt;header&gt;</a:t>
            </a:r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spc="-1">
                <a:latin typeface="Times New Roman"/>
              </a:rPr>
              <a:t>&lt;date/time&gt;</a:t>
            </a:r>
            <a:endParaRPr/>
          </a:p>
        </p:txBody>
      </p:sp>
      <p:sp>
        <p:nvSpPr>
          <p:cNvPr id="47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spc="-1">
                <a:latin typeface="Times New Roman"/>
              </a:rPr>
              <a:t>&lt;footer&gt;</a:t>
            </a:r>
            <a:endParaRPr/>
          </a:p>
        </p:txBody>
      </p:sp>
      <p:sp>
        <p:nvSpPr>
          <p:cNvPr id="48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13C3B623-6C9B-41FD-84A7-CD3729567FBE}" type="slidenum">
              <a:rPr lang="en-US" sz="1400" spc="-1">
                <a:latin typeface="Times New Roman"/>
              </a:r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body"/>
          </p:nvPr>
        </p:nvSpPr>
        <p:spPr>
          <a:xfrm>
            <a:off x="777960" y="4840200"/>
            <a:ext cx="6215760" cy="396000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5640" algn="just">
              <a:lnSpc>
                <a:spcPct val="100000"/>
              </a:lnSpc>
            </a:pPr>
            <a:endParaRPr dirty="0"/>
          </a:p>
        </p:txBody>
      </p:sp>
      <p:sp>
        <p:nvSpPr>
          <p:cNvPr id="251" name="CustomShape 2"/>
          <p:cNvSpPr/>
          <p:nvPr/>
        </p:nvSpPr>
        <p:spPr>
          <a:xfrm>
            <a:off x="4402080" y="9553680"/>
            <a:ext cx="3367800" cy="504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ACD51DA4-1314-4BFC-AA82-1584F3BD5610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74757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en-US" sz="1400" spc="-1" smtClean="0">
                <a:latin typeface="Times New Roman"/>
              </a:r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61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3186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5283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1604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46360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6544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78895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46648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2161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3676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/>
            </a:lvl1pPr>
          </a:lstStyle>
          <a:p>
            <a:endParaRPr dirty="0"/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182880" y="938615"/>
            <a:ext cx="8749364" cy="5712442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/>
            </a:lvl1pPr>
          </a:lstStyle>
          <a:p>
            <a:pPr algn="ctr"/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 hidden="1"/>
          <p:cNvSpPr/>
          <p:nvPr/>
        </p:nvSpPr>
        <p:spPr>
          <a:xfrm>
            <a:off x="4500000" y="-27360"/>
            <a:ext cx="4679280" cy="11538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r">
              <a:lnSpc>
                <a:spcPct val="100000"/>
              </a:lnSpc>
            </a:pPr>
            <a:r>
              <a:rPr lang="en-US" sz="1600" b="1" strike="noStrike" spc="-1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Soberana Sans Light"/>
                <a:ea typeface="Soberana Sans Light"/>
              </a:rPr>
              <a:t>TECNOLÓGICO NACIONAL DE MÉXICO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600" strike="noStrike" spc="-1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Soberana Sans Light"/>
                <a:ea typeface="Soberana Sans Light"/>
              </a:rPr>
              <a:t>Instituto Tecnológico de Morelia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600" strike="noStrike" spc="-1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Soberana Sans Light"/>
                <a:ea typeface="Soberana Sans Light"/>
              </a:rPr>
              <a:t>Centro de Cómputo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EurekaSans-Light"/>
                <a:ea typeface="EurekaSans-Light"/>
              </a:rPr>
              <a:t> 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 </a:t>
            </a:r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title"/>
          </p:nvPr>
        </p:nvSpPr>
        <p:spPr>
          <a:xfrm>
            <a:off x="0" y="985840"/>
            <a:ext cx="9143999" cy="941736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spc="-1" dirty="0">
                <a:latin typeface="Arial"/>
              </a:rPr>
              <a:t>Click to edit the title text format</a:t>
            </a:r>
            <a:endParaRPr dirty="0"/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0" y="1927576"/>
            <a:ext cx="9143999" cy="4930423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800" spc="-1" dirty="0">
                <a:latin typeface="Arial"/>
              </a:rPr>
              <a:t>Click to edit the outline text format</a:t>
            </a:r>
            <a:endParaRPr dirty="0"/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000" spc="-1" dirty="0">
                <a:latin typeface="Arial"/>
              </a:rPr>
              <a:t>Second Outline Level</a:t>
            </a:r>
            <a:endParaRPr dirty="0"/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 dirty="0">
                <a:latin typeface="Arial"/>
              </a:rPr>
              <a:t>Third Outline Level</a:t>
            </a:r>
            <a:endParaRPr dirty="0"/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800" spc="-1" dirty="0">
                <a:latin typeface="Arial"/>
              </a:rPr>
              <a:t>Fourth Outline Level</a:t>
            </a:r>
            <a:endParaRPr dirty="0"/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latin typeface="Arial"/>
              </a:rPr>
              <a:t>Fifth Outline Level</a:t>
            </a:r>
            <a:endParaRPr dirty="0"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latin typeface="Arial"/>
              </a:rPr>
              <a:t>Sixth Outline Level</a:t>
            </a:r>
            <a:endParaRPr dirty="0"/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latin typeface="Arial"/>
              </a:rPr>
              <a:t>Seventh Outline Level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juan.or@morelia.tecnm.m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g"/><Relationship Id="rId4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153360" y="1964340"/>
            <a:ext cx="8836560" cy="4675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MX"/>
          </a:p>
        </p:txBody>
      </p:sp>
      <p:sp>
        <p:nvSpPr>
          <p:cNvPr id="50" name="CustomShape 2"/>
          <p:cNvSpPr/>
          <p:nvPr/>
        </p:nvSpPr>
        <p:spPr>
          <a:xfrm>
            <a:off x="1005840" y="2011680"/>
            <a:ext cx="7680600" cy="458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MX"/>
          </a:p>
        </p:txBody>
      </p:sp>
      <p:sp>
        <p:nvSpPr>
          <p:cNvPr id="51" name="CustomShape 3"/>
          <p:cNvSpPr/>
          <p:nvPr/>
        </p:nvSpPr>
        <p:spPr>
          <a:xfrm>
            <a:off x="683820" y="2057364"/>
            <a:ext cx="7775640" cy="9118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ctr">
              <a:lnSpc>
                <a:spcPct val="100000"/>
              </a:lnSpc>
            </a:pPr>
            <a:r>
              <a:rPr lang="en-US" sz="4000" b="1" spc="-1" dirty="0" err="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Lenguajes</a:t>
            </a:r>
            <a:r>
              <a:rPr lang="en-US" sz="40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 </a:t>
            </a:r>
            <a:r>
              <a:rPr lang="en-US" sz="4000" b="1" spc="-1" dirty="0" err="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Formales</a:t>
            </a:r>
            <a:endParaRPr lang="en-US" sz="4000" b="1" spc="-1" dirty="0">
              <a:solidFill>
                <a:srgbClr val="008000"/>
              </a:solidFill>
              <a:uFill>
                <a:solidFill>
                  <a:srgbClr val="FFFFFF"/>
                </a:solidFill>
              </a:uFill>
              <a:latin typeface="Montserrat" panose="00000500000000000000" pitchFamily="2" charset="0"/>
              <a:ea typeface="Calibri"/>
            </a:endParaRPr>
          </a:p>
        </p:txBody>
      </p:sp>
      <p:sp>
        <p:nvSpPr>
          <p:cNvPr id="52" name="CustomShape 4"/>
          <p:cNvSpPr/>
          <p:nvPr/>
        </p:nvSpPr>
        <p:spPr>
          <a:xfrm>
            <a:off x="8344" y="4914428"/>
            <a:ext cx="9126592" cy="1468101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ctr"/>
            <a:r>
              <a:rPr lang="en-US" sz="2800" spc="-1" dirty="0"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Dr. Juan Carlos Olivares Rojas</a:t>
            </a:r>
          </a:p>
        </p:txBody>
      </p:sp>
      <p:sp>
        <p:nvSpPr>
          <p:cNvPr id="9" name="CustomShape 4"/>
          <p:cNvSpPr/>
          <p:nvPr/>
        </p:nvSpPr>
        <p:spPr>
          <a:xfrm>
            <a:off x="3365374" y="6392566"/>
            <a:ext cx="5769562" cy="491595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r">
              <a:lnSpc>
                <a:spcPct val="100000"/>
              </a:lnSpc>
            </a:pPr>
            <a:r>
              <a:rPr lang="en-US" sz="2400" b="1" i="1" spc="-1" dirty="0"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Agosto 2024</a:t>
            </a:r>
          </a:p>
        </p:txBody>
      </p:sp>
      <p:pic>
        <p:nvPicPr>
          <p:cNvPr id="12" name="image3.png">
            <a:extLst>
              <a:ext uri="{FF2B5EF4-FFF2-40B4-BE49-F238E27FC236}">
                <a16:creationId xmlns:a16="http://schemas.microsoft.com/office/drawing/2014/main" id="{E3FC5802-4994-6F41-AEFF-8BB29AEAEBA5}"/>
              </a:ext>
            </a:extLst>
          </p:cNvPr>
          <p:cNvPicPr/>
          <p:nvPr/>
        </p:nvPicPr>
        <p:blipFill>
          <a:blip r:embed="rId3"/>
          <a:srcRect r="89894"/>
          <a:stretch/>
        </p:blipFill>
        <p:spPr>
          <a:xfrm>
            <a:off x="7542522" y="0"/>
            <a:ext cx="1833875" cy="1228605"/>
          </a:xfrm>
          <a:prstGeom prst="rect">
            <a:avLst/>
          </a:prstGeom>
          <a:ln w="12600">
            <a:noFill/>
          </a:ln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B096BA5E-FD79-6D41-B567-5BDB5780817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438" y="100648"/>
            <a:ext cx="4648522" cy="963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F41561A9-BCEF-496C-C32D-4281ACB326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98443" cy="122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6503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latin typeface="Montserrat" panose="00000500000000000000" pitchFamily="2" charset="0"/>
              </a:rPr>
              <a:t>¿Preguntas?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0" y="2105247"/>
            <a:ext cx="9144000" cy="2902688"/>
          </a:xfrm>
        </p:spPr>
        <p:txBody>
          <a:bodyPr/>
          <a:lstStyle/>
          <a:p>
            <a:r>
              <a:rPr lang="es-ES_tradnl" sz="3600" dirty="0">
                <a:solidFill>
                  <a:schemeClr val="tx1"/>
                </a:solidFill>
                <a:latin typeface="Montserrat" panose="00000500000000000000" pitchFamily="2" charset="0"/>
              </a:rPr>
              <a:t>¡Muchas Gracias!</a:t>
            </a:r>
          </a:p>
          <a:p>
            <a:endParaRPr lang="es-ES_tradnl" sz="3600" dirty="0">
              <a:latin typeface="Montserrat" panose="00000500000000000000" pitchFamily="2" charset="0"/>
            </a:endParaRPr>
          </a:p>
          <a:p>
            <a:r>
              <a:rPr lang="es-ES_tradnl" sz="3600" dirty="0">
                <a:latin typeface="Montserrat" panose="00000500000000000000" pitchFamily="2" charset="0"/>
                <a:hlinkClick r:id="rId3"/>
              </a:rPr>
              <a:t>juan.or@morelia.tecnm.mx</a:t>
            </a:r>
            <a:endParaRPr lang="es-ES_tradnl" sz="36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626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IHC /IHM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8C0DB70-2751-3E05-29DA-DE56EF77CF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474" y="1420009"/>
            <a:ext cx="7168580" cy="4027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726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Proceso del Habla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7BCCC02-4307-B2FA-8CF0-2C42947D59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83676"/>
            <a:ext cx="7772400" cy="584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029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Problema de Comunicación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99B9549-0AAE-7F3D-69C8-5907895AA1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640" y="2324099"/>
            <a:ext cx="3670300" cy="22098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F0223217-74F7-ED36-AA04-2FFF1CC443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74" t="1" r="32801" b="-1810"/>
          <a:stretch/>
        </p:blipFill>
        <p:spPr>
          <a:xfrm>
            <a:off x="623944" y="1210571"/>
            <a:ext cx="2667896" cy="4436857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53A13D8B-A852-F423-F3B2-0EDFCAC0D3C5}"/>
              </a:ext>
            </a:extLst>
          </p:cNvPr>
          <p:cNvSpPr txBox="1"/>
          <p:nvPr/>
        </p:nvSpPr>
        <p:spPr>
          <a:xfrm>
            <a:off x="892885" y="5905948"/>
            <a:ext cx="1516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Hola, que tal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21B23CEE-0194-8733-528A-58BD733E5769}"/>
              </a:ext>
            </a:extLst>
          </p:cNvPr>
          <p:cNvSpPr txBox="1"/>
          <p:nvPr/>
        </p:nvSpPr>
        <p:spPr>
          <a:xfrm>
            <a:off x="6058348" y="4649096"/>
            <a:ext cx="15168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0110 1100 1100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3F610C33-6CB4-EF49-6453-FA9EA18449D3}"/>
              </a:ext>
            </a:extLst>
          </p:cNvPr>
          <p:cNvSpPr/>
          <p:nvPr/>
        </p:nvSpPr>
        <p:spPr>
          <a:xfrm>
            <a:off x="4023361" y="1579903"/>
            <a:ext cx="785308" cy="469537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s-MX" sz="3200" dirty="0"/>
              <a:t>Traductor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2777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Traductor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E9BEAB3-8426-EFB1-E731-143F2F56B5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300" y="919780"/>
            <a:ext cx="8205060" cy="5373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821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Definiciones Básicas</a:t>
            </a:r>
          </a:p>
        </p:txBody>
      </p:sp>
      <p:sp>
        <p:nvSpPr>
          <p:cNvPr id="2" name="Subtítulo 1">
            <a:extLst>
              <a:ext uri="{FF2B5EF4-FFF2-40B4-BE49-F238E27FC236}">
                <a16:creationId xmlns:a16="http://schemas.microsoft.com/office/drawing/2014/main" id="{B7405857-A412-E509-8568-529703740D29}"/>
              </a:ext>
            </a:extLst>
          </p:cNvPr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r>
              <a:rPr lang="es-MX" dirty="0"/>
              <a:t>Símbolos</a:t>
            </a:r>
          </a:p>
          <a:p>
            <a:r>
              <a:rPr lang="es-MX" dirty="0"/>
              <a:t>Alfabeto</a:t>
            </a:r>
          </a:p>
          <a:p>
            <a:r>
              <a:rPr lang="es-MX" dirty="0"/>
              <a:t>Cadenas/Palabras</a:t>
            </a:r>
          </a:p>
          <a:p>
            <a:r>
              <a:rPr lang="es-MX" dirty="0"/>
              <a:t>Lenguajes</a:t>
            </a:r>
          </a:p>
        </p:txBody>
      </p:sp>
    </p:spTree>
    <p:extLst>
      <p:ext uri="{BB962C8B-B14F-4D97-AF65-F5344CB8AC3E}">
        <p14:creationId xmlns:p14="http://schemas.microsoft.com/office/powerpoint/2010/main" val="2016201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ER Autómatas Gramáticas</a:t>
            </a:r>
          </a:p>
        </p:txBody>
      </p:sp>
      <p:pic>
        <p:nvPicPr>
          <p:cNvPr id="5" name="Gráfico 4">
            <a:extLst>
              <a:ext uri="{FF2B5EF4-FFF2-40B4-BE49-F238E27FC236}">
                <a16:creationId xmlns:a16="http://schemas.microsoft.com/office/drawing/2014/main" id="{12BBEEEE-3FEE-42B7-7A26-1EB7E77E90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903013"/>
            <a:ext cx="3429000" cy="21971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BB8B4DB-98FA-B914-51FD-D8271830B3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58" t="30266" r="8919" b="33227"/>
          <a:stretch/>
        </p:blipFill>
        <p:spPr>
          <a:xfrm>
            <a:off x="5766100" y="783676"/>
            <a:ext cx="2947595" cy="159609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6C87D7AF-4B42-E190-29DE-F573E515A1D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700" y="1866376"/>
            <a:ext cx="5575300" cy="248920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A2EBB2CA-9D3D-E94D-06DE-B44864CD876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72" t="45654" r="16180" b="4911"/>
          <a:stretch/>
        </p:blipFill>
        <p:spPr>
          <a:xfrm>
            <a:off x="1945715" y="4474913"/>
            <a:ext cx="4410635" cy="216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191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Ejemplo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D69DD4D-CCB8-24F7-C604-CDBC486FE368}"/>
              </a:ext>
            </a:extLst>
          </p:cNvPr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SELECT </a:t>
            </a:r>
          </a:p>
          <a:p>
            <a:pPr marL="0" indent="0">
              <a:buNone/>
            </a:pPr>
            <a:r>
              <a:rPr lang="es-MX" dirty="0"/>
              <a:t>  nombre, edad,</a:t>
            </a:r>
          </a:p>
          <a:p>
            <a:pPr marL="0" indent="0">
              <a:buNone/>
            </a:pPr>
            <a:r>
              <a:rPr lang="es-MX" dirty="0"/>
              <a:t>FRoM</a:t>
            </a:r>
          </a:p>
          <a:p>
            <a:pPr marL="0" indent="0">
              <a:buNone/>
            </a:pPr>
            <a:r>
              <a:rPr lang="es-MX" dirty="0"/>
              <a:t>  Empleados</a:t>
            </a:r>
          </a:p>
          <a:p>
            <a:pPr marL="0" indent="0">
              <a:buNone/>
            </a:pPr>
            <a:r>
              <a:rPr lang="es-MX" dirty="0"/>
              <a:t>WHERE</a:t>
            </a:r>
          </a:p>
          <a:p>
            <a:pPr marL="0" indent="0">
              <a:buNone/>
            </a:pPr>
            <a:r>
              <a:rPr lang="es-MX" dirty="0"/>
              <a:t>  CURP is Null</a:t>
            </a:r>
          </a:p>
        </p:txBody>
      </p:sp>
    </p:spTree>
    <p:extLst>
      <p:ext uri="{BB962C8B-B14F-4D97-AF65-F5344CB8AC3E}">
        <p14:creationId xmlns:p14="http://schemas.microsoft.com/office/powerpoint/2010/main" val="1139101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Enfoques PLN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CCABFB21-EA95-4D18-EFEB-ABF84F8BCBE8}"/>
              </a:ext>
            </a:extLst>
          </p:cNvPr>
          <p:cNvSpPr/>
          <p:nvPr/>
        </p:nvSpPr>
        <p:spPr>
          <a:xfrm>
            <a:off x="2463501" y="1376979"/>
            <a:ext cx="4152452" cy="130167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/>
              <a:t>Basado en Reglas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65DC0B7-B805-5BA7-7BCA-AE79CEEFBC02}"/>
              </a:ext>
            </a:extLst>
          </p:cNvPr>
          <p:cNvSpPr/>
          <p:nvPr/>
        </p:nvSpPr>
        <p:spPr>
          <a:xfrm>
            <a:off x="2495774" y="3110753"/>
            <a:ext cx="4152452" cy="130167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/>
              <a:t>Basado en Estadísticas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9F9D2EC-2BF9-5B70-B6CC-B66F4720F787}"/>
              </a:ext>
            </a:extLst>
          </p:cNvPr>
          <p:cNvSpPr/>
          <p:nvPr/>
        </p:nvSpPr>
        <p:spPr>
          <a:xfrm>
            <a:off x="2463501" y="4844527"/>
            <a:ext cx="4152452" cy="130167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/>
              <a:t>Basado en Neuronas</a:t>
            </a:r>
          </a:p>
        </p:txBody>
      </p:sp>
    </p:spTree>
    <p:extLst>
      <p:ext uri="{BB962C8B-B14F-4D97-AF65-F5344CB8AC3E}">
        <p14:creationId xmlns:p14="http://schemas.microsoft.com/office/powerpoint/2010/main" val="977831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62DFFDA11CBF4B9C31C05E5AD73571" ma:contentTypeVersion="3" ma:contentTypeDescription="Create a new document." ma:contentTypeScope="" ma:versionID="e0de4844559f7672638dbdd3f15ef74b">
  <xsd:schema xmlns:xsd="http://www.w3.org/2001/XMLSchema" xmlns:xs="http://www.w3.org/2001/XMLSchema" xmlns:p="http://schemas.microsoft.com/office/2006/metadata/properties" xmlns:ns2="23422e02-0f12-4143-8163-0ad3c9b333e3" targetNamespace="http://schemas.microsoft.com/office/2006/metadata/properties" ma:root="true" ma:fieldsID="5a590c1f7d727cf2aa971d144d693148" ns2:_="">
    <xsd:import namespace="23422e02-0f12-4143-8163-0ad3c9b333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422e02-0f12-4143-8163-0ad3c9b333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6E9BD8-72BC-42C9-B534-BD8EC8FBF4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8B82EB-457B-4E5F-8EE0-7A3082C2311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4B9FFAF-6EC5-4F5E-95B6-F21FEEE01A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422e02-0f12-4143-8163-0ad3c9b333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20188</TotalTime>
  <Words>91</Words>
  <Application>Microsoft Macintosh PowerPoint</Application>
  <PresentationFormat>Presentación en pantalla (4:3)</PresentationFormat>
  <Paragraphs>41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9" baseType="lpstr">
      <vt:lpstr>Arial</vt:lpstr>
      <vt:lpstr>Calibri</vt:lpstr>
      <vt:lpstr>EurekaSans-Light</vt:lpstr>
      <vt:lpstr>Montserrat</vt:lpstr>
      <vt:lpstr>Soberana Sans Light</vt:lpstr>
      <vt:lpstr>Symbol</vt:lpstr>
      <vt:lpstr>Times New Roman</vt:lpstr>
      <vt:lpstr>Wingdings</vt:lpstr>
      <vt:lpstr>Office Theme</vt:lpstr>
      <vt:lpstr>Presentación de PowerPoint</vt:lpstr>
      <vt:lpstr>IHC /IHM</vt:lpstr>
      <vt:lpstr>Proceso del Habla</vt:lpstr>
      <vt:lpstr>Problema de Comunicación</vt:lpstr>
      <vt:lpstr>Traductor</vt:lpstr>
      <vt:lpstr>Definiciones Básicas</vt:lpstr>
      <vt:lpstr>ER Autómatas Gramáticas</vt:lpstr>
      <vt:lpstr>Ejemplo</vt:lpstr>
      <vt:lpstr>Enfoques PLN</vt:lpstr>
      <vt:lpstr>¿Preguntas?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Carlos Olivares Rojas</dc:creator>
  <cp:lastModifiedBy>Juan Carlos Olivares Rojas</cp:lastModifiedBy>
  <cp:revision>2968</cp:revision>
  <cp:lastPrinted>2017-12-05T14:11:13Z</cp:lastPrinted>
  <dcterms:modified xsi:type="dcterms:W3CDTF">2024-08-19T11:29:18Z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15.0027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47</vt:i4>
  </property>
  <property fmtid="{D5CDD505-2E9C-101B-9397-08002B2CF9AE}" pid="12" name="ContentTypeId">
    <vt:lpwstr>0x010100DF62DFFDA11CBF4B9C31C05E5AD73571</vt:lpwstr>
  </property>
</Properties>
</file>