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668" r:id="rId5"/>
    <p:sldId id="2529" r:id="rId6"/>
    <p:sldId id="2539" r:id="rId7"/>
    <p:sldId id="2557" r:id="rId8"/>
    <p:sldId id="2556" r:id="rId9"/>
    <p:sldId id="514" r:id="rId10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25/09/23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89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44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86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664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¿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Cómo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mejorar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Modelos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de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Lenguaje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?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 err="1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Septiembre</a:t>
            </a: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2023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Mejora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3B48D8D-5979-BDB6-0611-277FE593C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13" y="1678193"/>
            <a:ext cx="8286328" cy="218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9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Optimización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3BA2E1A-EEB3-CB74-1E41-46DD88D40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66" y="1249352"/>
            <a:ext cx="8843934" cy="423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01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Búsqueda NLP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75AA1E4-FC87-656F-A3E2-B8EFC2CD0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1" y="1211367"/>
            <a:ext cx="8580166" cy="428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2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Procesamiento de Imágenes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CA89288-224A-92B1-850D-41CB486258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289" y="783676"/>
            <a:ext cx="6887422" cy="607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0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62DFFDA11CBF4B9C31C05E5AD73571" ma:contentTypeVersion="4" ma:contentTypeDescription="Crear nuevo documento." ma:contentTypeScope="" ma:versionID="c3bdc8cc52c989f4fb79ebd3889ac6b5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9f8015a6d88873a45919ec1d4ca2482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E6AB830-AE84-42E1-89AA-A863F188108D}"/>
</file>

<file path=customXml/itemProps3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20135</TotalTime>
  <Words>46</Words>
  <Application>Microsoft Macintosh PowerPoint</Application>
  <PresentationFormat>Presentación en pantalla (4:3)</PresentationFormat>
  <Paragraphs>17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Wingdings</vt:lpstr>
      <vt:lpstr>Office Theme</vt:lpstr>
      <vt:lpstr>Presentación de PowerPoint</vt:lpstr>
      <vt:lpstr>Tipos de Mejora</vt:lpstr>
      <vt:lpstr>Optimización</vt:lpstr>
      <vt:lpstr>Búsqueda NLP</vt:lpstr>
      <vt:lpstr>Procesamiento de Imágenes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2942</cp:revision>
  <cp:lastPrinted>2017-12-05T14:11:13Z</cp:lastPrinted>
  <dcterms:modified xsi:type="dcterms:W3CDTF">2023-09-25T19:51:59Z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