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668" r:id="rId5"/>
    <p:sldId id="2557" r:id="rId6"/>
    <p:sldId id="2559" r:id="rId7"/>
    <p:sldId id="2560" r:id="rId8"/>
    <p:sldId id="2558" r:id="rId9"/>
    <p:sldId id="2539" r:id="rId10"/>
    <p:sldId id="2529" r:id="rId11"/>
    <p:sldId id="2556" r:id="rId12"/>
    <p:sldId id="514" r:id="rId13"/>
  </p:sldIdLst>
  <p:sldSz cx="9144000" cy="6858000" type="screen4x3"/>
  <p:notesSz cx="7772400" cy="100584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47"/>
    <p:restoredTop sz="92925"/>
  </p:normalViewPr>
  <p:slideViewPr>
    <p:cSldViewPr snapToGrid="0" snapToObjects="1">
      <p:cViewPr varScale="1">
        <p:scale>
          <a:sx n="119" d="100"/>
          <a:sy n="119" d="100"/>
        </p:scale>
        <p:origin x="197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90" d="100"/>
          <a:sy n="90" d="100"/>
        </p:scale>
        <p:origin x="252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DC9F6084-19EA-9B47-B6EF-E1B91794D27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7E6E1EA-E9C1-844F-A659-01582AAB3D2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402138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F31BCC-1062-0043-9FD3-D3087026EBE1}" type="datetimeFigureOut">
              <a:rPr lang="es-MX" smtClean="0"/>
              <a:t>02/10/23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1C4DDAD-5A68-0042-92DC-4A9B664B2E4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D7D3E45-36AF-414B-87F5-CB8CEA9E3C7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402138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C68EDF-6B0A-3C41-BB9D-C70FADD808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599114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2000" spc="-1">
                <a:latin typeface="Arial"/>
              </a:rPr>
              <a:t>Click to edit the notes format</a:t>
            </a:r>
            <a:endParaRPr/>
          </a:p>
        </p:txBody>
      </p:sp>
      <p:sp>
        <p:nvSpPr>
          <p:cNvPr id="45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1400" spc="-1">
                <a:latin typeface="Times New Roman"/>
              </a:rPr>
              <a:t>&lt;header&gt;</a:t>
            </a:r>
            <a:endParaRPr/>
          </a:p>
        </p:txBody>
      </p:sp>
      <p:sp>
        <p:nvSpPr>
          <p:cNvPr id="46" name="PlaceHolder 3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en-US" sz="1400" spc="-1">
                <a:latin typeface="Times New Roman"/>
              </a:rPr>
              <a:t>&lt;date/time&gt;</a:t>
            </a:r>
            <a:endParaRPr/>
          </a:p>
        </p:txBody>
      </p:sp>
      <p:sp>
        <p:nvSpPr>
          <p:cNvPr id="47" name="PlaceHolder 4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US" sz="1400" spc="-1">
                <a:latin typeface="Times New Roman"/>
              </a:rPr>
              <a:t>&lt;footer&gt;</a:t>
            </a:r>
            <a:endParaRPr/>
          </a:p>
        </p:txBody>
      </p:sp>
      <p:sp>
        <p:nvSpPr>
          <p:cNvPr id="48" name="PlaceHolder 5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13C3B623-6C9B-41FD-84A7-CD3729567FBE}" type="slidenum">
              <a:rPr lang="en-US" sz="1400" spc="-1">
                <a:latin typeface="Times New Roman"/>
              </a:rPr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PlaceHolder 1"/>
          <p:cNvSpPr>
            <a:spLocks noGrp="1"/>
          </p:cNvSpPr>
          <p:nvPr>
            <p:ph type="body"/>
          </p:nvPr>
        </p:nvSpPr>
        <p:spPr>
          <a:xfrm>
            <a:off x="777960" y="4840200"/>
            <a:ext cx="6215760" cy="3960000"/>
          </a:xfrm>
          <a:prstGeom prst="rect">
            <a:avLst/>
          </a:prstGeom>
        </p:spPr>
        <p:txBody>
          <a:bodyPr lIns="0" tIns="0" rIns="0" bIns="0"/>
          <a:lstStyle/>
          <a:p>
            <a:pPr marL="216000" indent="-215640" algn="just">
              <a:lnSpc>
                <a:spcPct val="100000"/>
              </a:lnSpc>
            </a:pPr>
            <a:endParaRPr dirty="0"/>
          </a:p>
        </p:txBody>
      </p:sp>
      <p:sp>
        <p:nvSpPr>
          <p:cNvPr id="251" name="CustomShape 2"/>
          <p:cNvSpPr/>
          <p:nvPr/>
        </p:nvSpPr>
        <p:spPr>
          <a:xfrm>
            <a:off x="4402080" y="9553680"/>
            <a:ext cx="3367800" cy="504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ACD51DA4-1314-4BFC-AA82-1584F3BD5610}" type="slidenum">
              <a:rPr lang="en-US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747575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13C3B623-6C9B-41FD-84A7-CD3729567FBE}" type="slidenum">
              <a:rPr lang="tr-TR" sz="1400" spc="-1" smtClean="0">
                <a:latin typeface="Times New Roman"/>
              </a:rPr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31865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13C3B623-6C9B-41FD-84A7-CD3729567FBE}" type="slidenum">
              <a:rPr lang="tr-TR" sz="1400" spc="-1" smtClean="0">
                <a:latin typeface="Times New Roman"/>
              </a:rPr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52836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13C3B623-6C9B-41FD-84A7-CD3729567FBE}" type="slidenum">
              <a:rPr lang="tr-TR" sz="1400" spc="-1" smtClean="0">
                <a:latin typeface="Times New Roman"/>
              </a:rPr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16042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13C3B623-6C9B-41FD-84A7-CD3729567FBE}" type="slidenum">
              <a:rPr lang="tr-TR" sz="1400" spc="-1" smtClean="0">
                <a:latin typeface="Times New Roman"/>
              </a:rPr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46360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13C3B623-6C9B-41FD-84A7-CD3729567FBE}" type="slidenum">
              <a:rPr lang="tr-TR" sz="1400" spc="-1" smtClean="0">
                <a:latin typeface="Times New Roman"/>
              </a:rPr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65440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13C3B623-6C9B-41FD-84A7-CD3729567FBE}" type="slidenum">
              <a:rPr lang="tr-TR" sz="1400" spc="-1" smtClean="0">
                <a:latin typeface="Times New Roman"/>
              </a:rPr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78895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13C3B623-6C9B-41FD-84A7-CD3729567FBE}" type="slidenum">
              <a:rPr lang="tr-TR" sz="1400" spc="-1" smtClean="0">
                <a:latin typeface="Times New Roman"/>
              </a:rPr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46648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13C3B623-6C9B-41FD-84A7-CD3729567FBE}" type="slidenum">
              <a:rPr lang="en-US" sz="1400" spc="-1" smtClean="0">
                <a:latin typeface="Times New Roman"/>
              </a:r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2611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3676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/>
            </a:lvl1pPr>
          </a:lstStyle>
          <a:p>
            <a:endParaRPr dirty="0"/>
          </a:p>
        </p:txBody>
      </p:sp>
      <p:sp>
        <p:nvSpPr>
          <p:cNvPr id="11" name="PlaceHolder 2"/>
          <p:cNvSpPr>
            <a:spLocks noGrp="1"/>
          </p:cNvSpPr>
          <p:nvPr>
            <p:ph type="subTitle"/>
          </p:nvPr>
        </p:nvSpPr>
        <p:spPr>
          <a:xfrm>
            <a:off x="182880" y="938615"/>
            <a:ext cx="8749364" cy="5712442"/>
          </a:xfrm>
          <a:prstGeom prst="rect">
            <a:avLst/>
          </a:prstGeom>
        </p:spPr>
        <p:txBody>
          <a:bodyPr lIns="0" tIns="0" rIns="0" bIns="0" anchor="ctr"/>
          <a:lstStyle>
            <a:lvl1pPr algn="l">
              <a:defRPr/>
            </a:lvl1pPr>
          </a:lstStyle>
          <a:p>
            <a:pPr algn="ctr"/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stomShape 1" hidden="1"/>
          <p:cNvSpPr/>
          <p:nvPr/>
        </p:nvSpPr>
        <p:spPr>
          <a:xfrm>
            <a:off x="4500000" y="-27360"/>
            <a:ext cx="4679280" cy="115380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720" tIns="45000" rIns="45720" bIns="45000"/>
          <a:lstStyle/>
          <a:p>
            <a:pPr algn="r">
              <a:lnSpc>
                <a:spcPct val="100000"/>
              </a:lnSpc>
            </a:pPr>
            <a:r>
              <a:rPr lang="en-US" sz="1600" b="1" strike="noStrike" spc="-1">
                <a:solidFill>
                  <a:srgbClr val="737373"/>
                </a:solidFill>
                <a:uFill>
                  <a:solidFill>
                    <a:srgbClr val="FFFFFF"/>
                  </a:solidFill>
                </a:uFill>
                <a:latin typeface="Soberana Sans Light"/>
                <a:ea typeface="Soberana Sans Light"/>
              </a:rPr>
              <a:t>TECNOLÓGICO NACIONAL DE MÉXICO</a:t>
            </a:r>
            <a:endParaRPr/>
          </a:p>
          <a:p>
            <a:pPr algn="r">
              <a:lnSpc>
                <a:spcPct val="100000"/>
              </a:lnSpc>
            </a:pPr>
            <a:r>
              <a:rPr lang="en-US" sz="1600" strike="noStrike" spc="-1">
                <a:solidFill>
                  <a:srgbClr val="737373"/>
                </a:solidFill>
                <a:uFill>
                  <a:solidFill>
                    <a:srgbClr val="FFFFFF"/>
                  </a:solidFill>
                </a:uFill>
                <a:latin typeface="Soberana Sans Light"/>
                <a:ea typeface="Soberana Sans Light"/>
              </a:rPr>
              <a:t>Instituto Tecnológico de Morelia</a:t>
            </a:r>
            <a:endParaRPr/>
          </a:p>
          <a:p>
            <a:pPr algn="r">
              <a:lnSpc>
                <a:spcPct val="100000"/>
              </a:lnSpc>
            </a:pPr>
            <a:r>
              <a:rPr lang="en-US" sz="1600" strike="noStrike" spc="-1">
                <a:solidFill>
                  <a:srgbClr val="737373"/>
                </a:solidFill>
                <a:uFill>
                  <a:solidFill>
                    <a:srgbClr val="FFFFFF"/>
                  </a:solidFill>
                </a:uFill>
                <a:latin typeface="Soberana Sans Light"/>
                <a:ea typeface="Soberana Sans Light"/>
              </a:rPr>
              <a:t>Centro de Cómputo</a:t>
            </a:r>
            <a:endParaRPr/>
          </a:p>
          <a:p>
            <a:pPr algn="r">
              <a:lnSpc>
                <a:spcPct val="100000"/>
              </a:lnSpc>
            </a:pPr>
            <a:r>
              <a:rPr lang="en-US" sz="1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EurekaSans-Light"/>
                <a:ea typeface="EurekaSans-Light"/>
              </a:rPr>
              <a:t> </a:t>
            </a:r>
            <a:endParaRPr/>
          </a:p>
          <a:p>
            <a:pPr algn="r">
              <a:lnSpc>
                <a:spcPct val="100000"/>
              </a:lnSpc>
            </a:pPr>
            <a:r>
              <a:rPr lang="en-US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Times New Roman"/>
              </a:rPr>
              <a:t> </a:t>
            </a:r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title"/>
          </p:nvPr>
        </p:nvSpPr>
        <p:spPr>
          <a:xfrm>
            <a:off x="0" y="985840"/>
            <a:ext cx="9143999" cy="941736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 sz="1800" spc="-1" dirty="0">
                <a:latin typeface="Arial"/>
              </a:rPr>
              <a:t>Click to edit the title text format</a:t>
            </a:r>
            <a:endParaRPr dirty="0"/>
          </a:p>
        </p:txBody>
      </p:sp>
      <p:sp>
        <p:nvSpPr>
          <p:cNvPr id="9" name="PlaceHolder 4"/>
          <p:cNvSpPr>
            <a:spLocks noGrp="1"/>
          </p:cNvSpPr>
          <p:nvPr>
            <p:ph type="body"/>
          </p:nvPr>
        </p:nvSpPr>
        <p:spPr>
          <a:xfrm>
            <a:off x="0" y="1927576"/>
            <a:ext cx="9143999" cy="4930423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2800" spc="-1" dirty="0">
                <a:latin typeface="Arial"/>
              </a:rPr>
              <a:t>Click to edit the outline text format</a:t>
            </a:r>
            <a:endParaRPr dirty="0"/>
          </a:p>
          <a:p>
            <a:pPr marL="864000" lvl="1" indent="-324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en-US" sz="2000" spc="-1" dirty="0">
                <a:latin typeface="Arial"/>
              </a:rPr>
              <a:t>Second Outline Level</a:t>
            </a:r>
            <a:endParaRPr dirty="0"/>
          </a:p>
          <a:p>
            <a:pPr marL="1296000" lvl="2" indent="-288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1800" spc="-1" dirty="0">
                <a:latin typeface="Arial"/>
              </a:rPr>
              <a:t>Third Outline Level</a:t>
            </a:r>
            <a:endParaRPr dirty="0"/>
          </a:p>
          <a:p>
            <a:pPr marL="1728000" lvl="3" indent="-216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en-US" sz="1800" spc="-1" dirty="0">
                <a:latin typeface="Arial"/>
              </a:rPr>
              <a:t>Fourth Outline Level</a:t>
            </a:r>
            <a:endParaRPr dirty="0"/>
          </a:p>
          <a:p>
            <a:pPr marL="2160000" lvl="4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2000" spc="-1" dirty="0">
                <a:latin typeface="Arial"/>
              </a:rPr>
              <a:t>Fifth Outline Level</a:t>
            </a:r>
            <a:endParaRPr dirty="0"/>
          </a:p>
          <a:p>
            <a:pPr marL="2592000" lvl="5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2000" spc="-1" dirty="0">
                <a:latin typeface="Arial"/>
              </a:rPr>
              <a:t>Sixth Outline Level</a:t>
            </a:r>
            <a:endParaRPr dirty="0"/>
          </a:p>
          <a:p>
            <a:pPr marL="3024000" lvl="6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2000" spc="-1" dirty="0">
                <a:latin typeface="Arial"/>
              </a:rPr>
              <a:t>Seventh Outline Level</a:t>
            </a:r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FF000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juan.or@morelia.tecnm.m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CustomShape 1"/>
          <p:cNvSpPr/>
          <p:nvPr/>
        </p:nvSpPr>
        <p:spPr>
          <a:xfrm>
            <a:off x="153360" y="1964340"/>
            <a:ext cx="8836560" cy="4675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0" name="CustomShape 2"/>
          <p:cNvSpPr/>
          <p:nvPr/>
        </p:nvSpPr>
        <p:spPr>
          <a:xfrm>
            <a:off x="1005840" y="2011680"/>
            <a:ext cx="7680600" cy="4581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1" name="CustomShape 3"/>
          <p:cNvSpPr/>
          <p:nvPr/>
        </p:nvSpPr>
        <p:spPr>
          <a:xfrm>
            <a:off x="683820" y="2057364"/>
            <a:ext cx="7775640" cy="91188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720" tIns="45000" rIns="45720" bIns="45000"/>
          <a:lstStyle/>
          <a:p>
            <a:pPr algn="ctr">
              <a:lnSpc>
                <a:spcPct val="100000"/>
              </a:lnSpc>
            </a:pPr>
            <a:r>
              <a:rPr lang="en-US" sz="4000" b="1" spc="-1" dirty="0">
                <a:solidFill>
                  <a:srgbClr val="008000"/>
                </a:solidFill>
                <a:uFill>
                  <a:solidFill>
                    <a:srgbClr val="FFFFFF"/>
                  </a:solidFill>
                </a:uFill>
                <a:latin typeface="Montserrat" panose="00000500000000000000" pitchFamily="2" charset="0"/>
                <a:ea typeface="Calibri"/>
              </a:rPr>
              <a:t>Bases de </a:t>
            </a:r>
            <a:r>
              <a:rPr lang="en-US" sz="4000" b="1" spc="-1" dirty="0" err="1">
                <a:solidFill>
                  <a:srgbClr val="008000"/>
                </a:solidFill>
                <a:uFill>
                  <a:solidFill>
                    <a:srgbClr val="FFFFFF"/>
                  </a:solidFill>
                </a:uFill>
                <a:latin typeface="Montserrat" panose="00000500000000000000" pitchFamily="2" charset="0"/>
                <a:ea typeface="Calibri"/>
              </a:rPr>
              <a:t>Datos</a:t>
            </a:r>
            <a:r>
              <a:rPr lang="en-US" sz="4000" b="1" spc="-1" dirty="0">
                <a:solidFill>
                  <a:srgbClr val="008000"/>
                </a:solidFill>
                <a:uFill>
                  <a:solidFill>
                    <a:srgbClr val="FFFFFF"/>
                  </a:solidFill>
                </a:uFill>
                <a:latin typeface="Montserrat" panose="00000500000000000000" pitchFamily="2" charset="0"/>
                <a:ea typeface="Calibri"/>
              </a:rPr>
              <a:t> </a:t>
            </a:r>
            <a:r>
              <a:rPr lang="en-US" sz="4000" b="1" spc="-1" dirty="0" err="1">
                <a:solidFill>
                  <a:srgbClr val="008000"/>
                </a:solidFill>
                <a:uFill>
                  <a:solidFill>
                    <a:srgbClr val="FFFFFF"/>
                  </a:solidFill>
                </a:uFill>
                <a:latin typeface="Montserrat" panose="00000500000000000000" pitchFamily="2" charset="0"/>
                <a:ea typeface="Calibri"/>
              </a:rPr>
              <a:t>Vectoriales</a:t>
            </a:r>
            <a:endParaRPr lang="en-US" sz="4000" b="1" spc="-1" dirty="0">
              <a:solidFill>
                <a:srgbClr val="008000"/>
              </a:solidFill>
              <a:uFill>
                <a:solidFill>
                  <a:srgbClr val="FFFFFF"/>
                </a:solidFill>
              </a:uFill>
              <a:latin typeface="Montserrat" panose="00000500000000000000" pitchFamily="2" charset="0"/>
              <a:ea typeface="Calibri"/>
            </a:endParaRPr>
          </a:p>
        </p:txBody>
      </p:sp>
      <p:sp>
        <p:nvSpPr>
          <p:cNvPr id="52" name="CustomShape 4"/>
          <p:cNvSpPr/>
          <p:nvPr/>
        </p:nvSpPr>
        <p:spPr>
          <a:xfrm>
            <a:off x="8344" y="4914428"/>
            <a:ext cx="9126592" cy="1468101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720" tIns="45000" rIns="45720" bIns="45000"/>
          <a:lstStyle/>
          <a:p>
            <a:pPr algn="ctr"/>
            <a:r>
              <a:rPr lang="en-US" sz="2800" spc="-1" dirty="0">
                <a:uFill>
                  <a:solidFill>
                    <a:srgbClr val="FFFFFF"/>
                  </a:solidFill>
                </a:uFill>
                <a:latin typeface="Montserrat" panose="00000500000000000000" pitchFamily="2" charset="0"/>
                <a:ea typeface="Calibri"/>
              </a:rPr>
              <a:t>Dr. Juan Carlos Olivares Rojas</a:t>
            </a:r>
          </a:p>
        </p:txBody>
      </p:sp>
      <p:sp>
        <p:nvSpPr>
          <p:cNvPr id="9" name="CustomShape 4"/>
          <p:cNvSpPr/>
          <p:nvPr/>
        </p:nvSpPr>
        <p:spPr>
          <a:xfrm>
            <a:off x="3365374" y="6392566"/>
            <a:ext cx="5769562" cy="491595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720" tIns="45000" rIns="45720" bIns="45000"/>
          <a:lstStyle/>
          <a:p>
            <a:pPr algn="r">
              <a:lnSpc>
                <a:spcPct val="100000"/>
              </a:lnSpc>
            </a:pPr>
            <a:r>
              <a:rPr lang="en-US" sz="2400" b="1" i="1" spc="-1" dirty="0" err="1">
                <a:uFill>
                  <a:solidFill>
                    <a:srgbClr val="FFFFFF"/>
                  </a:solidFill>
                </a:uFill>
                <a:latin typeface="Montserrat" panose="00000500000000000000" pitchFamily="2" charset="0"/>
                <a:ea typeface="Calibri"/>
              </a:rPr>
              <a:t>Octubre</a:t>
            </a:r>
            <a:r>
              <a:rPr lang="en-US" sz="2400" b="1" i="1" spc="-1" dirty="0">
                <a:uFill>
                  <a:solidFill>
                    <a:srgbClr val="FFFFFF"/>
                  </a:solidFill>
                </a:uFill>
                <a:latin typeface="Montserrat" panose="00000500000000000000" pitchFamily="2" charset="0"/>
                <a:ea typeface="Calibri"/>
              </a:rPr>
              <a:t> 2023</a:t>
            </a:r>
          </a:p>
        </p:txBody>
      </p:sp>
      <p:pic>
        <p:nvPicPr>
          <p:cNvPr id="12" name="image3.png">
            <a:extLst>
              <a:ext uri="{FF2B5EF4-FFF2-40B4-BE49-F238E27FC236}">
                <a16:creationId xmlns:a16="http://schemas.microsoft.com/office/drawing/2014/main" id="{E3FC5802-4994-6F41-AEFF-8BB29AEAEBA5}"/>
              </a:ext>
            </a:extLst>
          </p:cNvPr>
          <p:cNvPicPr/>
          <p:nvPr/>
        </p:nvPicPr>
        <p:blipFill>
          <a:blip r:embed="rId3"/>
          <a:srcRect r="89894"/>
          <a:stretch/>
        </p:blipFill>
        <p:spPr>
          <a:xfrm>
            <a:off x="5401559" y="74921"/>
            <a:ext cx="1833875" cy="1228605"/>
          </a:xfrm>
          <a:prstGeom prst="rect">
            <a:avLst/>
          </a:prstGeom>
          <a:ln w="12600">
            <a:noFill/>
          </a:ln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B096BA5E-FD79-6D41-B567-5BDB57808176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43" y="101482"/>
            <a:ext cx="5316716" cy="1068892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6" descr="image">
            <a:extLst>
              <a:ext uri="{FF2B5EF4-FFF2-40B4-BE49-F238E27FC236}">
                <a16:creationId xmlns:a16="http://schemas.microsoft.com/office/drawing/2014/main" id="{76CAC194-D1EF-EC94-EB85-921DB3F559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1806" y="23498"/>
            <a:ext cx="2063130" cy="1262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F41561A9-BCEF-496C-C32D-4281ACB326C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365374" cy="1426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065039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Tipos de Base de Datos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4A371F4A-F3E5-E0AF-9A56-6BB9B3789D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000" y="1743000"/>
            <a:ext cx="7772400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1726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Datos como vectores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7E98E933-1F37-6E19-0214-236DD9F5E4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0" y="1338031"/>
            <a:ext cx="7772400" cy="3141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6029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Audios en VDB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36B3DED2-335B-80DF-80AB-CE5FFA79A65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456" y="1446605"/>
            <a:ext cx="7772400" cy="3195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7771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Consultas en VDB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0046F179-0F89-3E9E-4599-EFB5A60EFC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338" y="2087159"/>
            <a:ext cx="7772400" cy="3432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88215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Flujo de Datos en VDB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8419DB47-7AC9-CFBB-2982-A0A110FEDB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593796"/>
            <a:ext cx="7772400" cy="1835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62012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Vectores como Tablas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B2ED6403-D4BD-E1F1-C225-97BCC3472A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100476"/>
            <a:ext cx="7772400" cy="5156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1917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LLM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1255863F-F5FF-2AF8-2358-C8D568DB07C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000" y="2408389"/>
            <a:ext cx="7772400" cy="3010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91015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>
                <a:latin typeface="Montserrat" panose="00000500000000000000" pitchFamily="2" charset="0"/>
              </a:rPr>
              <a:t>¿Preguntas?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/>
          </p:nvPr>
        </p:nvSpPr>
        <p:spPr>
          <a:xfrm>
            <a:off x="0" y="2105247"/>
            <a:ext cx="9144000" cy="2902688"/>
          </a:xfrm>
        </p:spPr>
        <p:txBody>
          <a:bodyPr/>
          <a:lstStyle/>
          <a:p>
            <a:r>
              <a:rPr lang="es-ES_tradnl" sz="3600" dirty="0">
                <a:solidFill>
                  <a:schemeClr val="tx1"/>
                </a:solidFill>
                <a:latin typeface="Montserrat" panose="00000500000000000000" pitchFamily="2" charset="0"/>
              </a:rPr>
              <a:t>¡Muchas Gracias!</a:t>
            </a:r>
          </a:p>
          <a:p>
            <a:endParaRPr lang="es-ES_tradnl" sz="3600" dirty="0">
              <a:latin typeface="Montserrat" panose="00000500000000000000" pitchFamily="2" charset="0"/>
            </a:endParaRPr>
          </a:p>
          <a:p>
            <a:r>
              <a:rPr lang="es-ES_tradnl" sz="3600" dirty="0">
                <a:latin typeface="Montserrat" panose="00000500000000000000" pitchFamily="2" charset="0"/>
                <a:hlinkClick r:id="rId3"/>
              </a:rPr>
              <a:t>juan.or@morelia.tecnm.mx</a:t>
            </a:r>
            <a:endParaRPr lang="es-ES_tradnl" sz="3600" dirty="0">
              <a:latin typeface="Montserra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26262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F62DFFDA11CBF4B9C31C05E5AD73571" ma:contentTypeVersion="3" ma:contentTypeDescription="Create a new document." ma:contentTypeScope="" ma:versionID="e0de4844559f7672638dbdd3f15ef74b">
  <xsd:schema xmlns:xsd="http://www.w3.org/2001/XMLSchema" xmlns:xs="http://www.w3.org/2001/XMLSchema" xmlns:p="http://schemas.microsoft.com/office/2006/metadata/properties" xmlns:ns2="23422e02-0f12-4143-8163-0ad3c9b333e3" targetNamespace="http://schemas.microsoft.com/office/2006/metadata/properties" ma:root="true" ma:fieldsID="5a590c1f7d727cf2aa971d144d693148" ns2:_="">
    <xsd:import namespace="23422e02-0f12-4143-8163-0ad3c9b333e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422e02-0f12-4143-8163-0ad3c9b333e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26E9BD8-72BC-42C9-B534-BD8EC8FBF4F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4B9FFAF-6EC5-4F5E-95B6-F21FEEE01A4D}"/>
</file>

<file path=customXml/itemProps3.xml><?xml version="1.0" encoding="utf-8"?>
<ds:datastoreItem xmlns:ds="http://schemas.openxmlformats.org/officeDocument/2006/customXml" ds:itemID="{B28B82EB-457B-4E5F-8EE0-7A3082C2311A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20146</TotalTime>
  <Words>60</Words>
  <Application>Microsoft Macintosh PowerPoint</Application>
  <PresentationFormat>Presentación en pantalla (4:3)</PresentationFormat>
  <Paragraphs>23</Paragraphs>
  <Slides>9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8" baseType="lpstr">
      <vt:lpstr>Arial</vt:lpstr>
      <vt:lpstr>Calibri</vt:lpstr>
      <vt:lpstr>EurekaSans-Light</vt:lpstr>
      <vt:lpstr>Montserrat</vt:lpstr>
      <vt:lpstr>Soberana Sans Light</vt:lpstr>
      <vt:lpstr>Symbol</vt:lpstr>
      <vt:lpstr>Times New Roman</vt:lpstr>
      <vt:lpstr>Wingdings</vt:lpstr>
      <vt:lpstr>Office Theme</vt:lpstr>
      <vt:lpstr>Presentación de PowerPoint</vt:lpstr>
      <vt:lpstr>Tipos de Base de Datos</vt:lpstr>
      <vt:lpstr>Datos como vectores</vt:lpstr>
      <vt:lpstr>Audios en VDB</vt:lpstr>
      <vt:lpstr>Consultas en VDB</vt:lpstr>
      <vt:lpstr>Flujo de Datos en VDB</vt:lpstr>
      <vt:lpstr>Vectores como Tablas</vt:lpstr>
      <vt:lpstr>LLM</vt:lpstr>
      <vt:lpstr>¿Preguntas?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 Carlos Olivares Rojas</dc:creator>
  <cp:lastModifiedBy>Juan Carlos Olivares Rojas</cp:lastModifiedBy>
  <cp:revision>2949</cp:revision>
  <cp:lastPrinted>2017-12-05T14:11:13Z</cp:lastPrinted>
  <dcterms:modified xsi:type="dcterms:W3CDTF">2023-10-03T02:10:43Z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15.0027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28</vt:i4>
  </property>
  <property fmtid="{D5CDD505-2E9C-101B-9397-08002B2CF9AE}" pid="8" name="PresentationFormat">
    <vt:lpwstr>Presentación en pantalla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47</vt:i4>
  </property>
  <property fmtid="{D5CDD505-2E9C-101B-9397-08002B2CF9AE}" pid="12" name="ContentTypeId">
    <vt:lpwstr>0x010100DF62DFFDA11CBF4B9C31C05E5AD73571</vt:lpwstr>
  </property>
</Properties>
</file>